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67" r:id="rId5"/>
    <p:sldId id="259" r:id="rId6"/>
    <p:sldId id="258" r:id="rId7"/>
    <p:sldId id="266" r:id="rId8"/>
    <p:sldId id="260" r:id="rId9"/>
    <p:sldId id="261" r:id="rId10"/>
    <p:sldId id="262" r:id="rId11"/>
    <p:sldId id="264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2416"/>
  </p:normalViewPr>
  <p:slideViewPr>
    <p:cSldViewPr snapToGrid="0" snapToObjects="1">
      <p:cViewPr varScale="1">
        <p:scale>
          <a:sx n="49" d="100"/>
          <a:sy n="49" d="100"/>
        </p:scale>
        <p:origin x="1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18E2B-BEB5-B74F-82BD-BDA0AC811262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505E4-A0EE-4B43-A614-9E0B4195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4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505E4-A0EE-4B43-A614-9E0B4195A0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B041-2AD1-EA49-953D-F05D6015722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3BD-FA76-0D43-A254-F1195F8E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B041-2AD1-EA49-953D-F05D6015722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3BD-FA76-0D43-A254-F1195F8E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B041-2AD1-EA49-953D-F05D6015722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3BD-FA76-0D43-A254-F1195F8E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8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B041-2AD1-EA49-953D-F05D6015722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3BD-FA76-0D43-A254-F1195F8E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B041-2AD1-EA49-953D-F05D6015722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3BD-FA76-0D43-A254-F1195F8E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B041-2AD1-EA49-953D-F05D6015722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3BD-FA76-0D43-A254-F1195F8E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9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B041-2AD1-EA49-953D-F05D6015722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3BD-FA76-0D43-A254-F1195F8E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8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B041-2AD1-EA49-953D-F05D6015722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3BD-FA76-0D43-A254-F1195F8E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3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B041-2AD1-EA49-953D-F05D6015722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3BD-FA76-0D43-A254-F1195F8E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8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B041-2AD1-EA49-953D-F05D6015722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3BD-FA76-0D43-A254-F1195F8E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0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B041-2AD1-EA49-953D-F05D6015722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3BD-FA76-0D43-A254-F1195F8E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0B041-2AD1-EA49-953D-F05D6015722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0E3BD-FA76-0D43-A254-F1195F8E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3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81" y="284672"/>
            <a:ext cx="6573328" cy="65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2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9" y="180239"/>
            <a:ext cx="10021990" cy="6464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85" y="4528868"/>
            <a:ext cx="2183920" cy="21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8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Uzdevums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8" y="1690688"/>
            <a:ext cx="10924843" cy="4472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85" y="4528868"/>
            <a:ext cx="2183920" cy="21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5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Piemērs</a:t>
            </a:r>
            <a:r>
              <a:rPr lang="en-US" dirty="0"/>
              <a:t> no </a:t>
            </a:r>
            <a:r>
              <a:rPr lang="en-US" dirty="0" err="1"/>
              <a:t>kādas</a:t>
            </a:r>
            <a:r>
              <a:rPr lang="en-US" dirty="0"/>
              <a:t> </a:t>
            </a:r>
            <a:r>
              <a:rPr lang="en-US" dirty="0" err="1"/>
              <a:t>viesnīcas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574800"/>
            <a:ext cx="7531100" cy="370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85" y="4528868"/>
            <a:ext cx="2183920" cy="21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7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2070100"/>
            <a:ext cx="4064000" cy="271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85" y="4528868"/>
            <a:ext cx="2183920" cy="21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6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Kavētāju</a:t>
            </a:r>
            <a:r>
              <a:rPr lang="en-US" dirty="0"/>
              <a:t> </a:t>
            </a:r>
            <a:r>
              <a:rPr lang="en-US" dirty="0" err="1"/>
              <a:t>problēma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0360" y="3632518"/>
            <a:ext cx="5318760" cy="497522"/>
          </a:xfrm>
        </p:spPr>
        <p:txBody>
          <a:bodyPr/>
          <a:lstStyle/>
          <a:p>
            <a:r>
              <a:rPr lang="en-US" dirty="0" err="1"/>
              <a:t>Matemātiskā</a:t>
            </a:r>
            <a:r>
              <a:rPr lang="en-US" dirty="0"/>
              <a:t> </a:t>
            </a:r>
            <a:r>
              <a:rPr lang="en-US" dirty="0" err="1"/>
              <a:t>modelēšana</a:t>
            </a:r>
            <a:endParaRPr lang="en-US" dirty="0"/>
          </a:p>
        </p:txBody>
      </p:sp>
      <p:grpSp>
        <p:nvGrpSpPr>
          <p:cNvPr id="6" name="Grupa 3"/>
          <p:cNvGrpSpPr/>
          <p:nvPr/>
        </p:nvGrpSpPr>
        <p:grpSpPr>
          <a:xfrm>
            <a:off x="3769170" y="5538174"/>
            <a:ext cx="4653660" cy="654731"/>
            <a:chOff x="0" y="0"/>
            <a:chExt cx="2680970" cy="377190"/>
          </a:xfrm>
        </p:grpSpPr>
        <p:pic>
          <p:nvPicPr>
            <p:cNvPr id="7" name="Attēls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4" t="13487" r="10065" b="18113"/>
            <a:stretch/>
          </p:blipFill>
          <p:spPr bwMode="auto">
            <a:xfrm>
              <a:off x="1605915" y="62865"/>
              <a:ext cx="1075055" cy="2228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Attēls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75" y="0"/>
              <a:ext cx="600710" cy="377190"/>
            </a:xfrm>
            <a:prstGeom prst="rect">
              <a:avLst/>
            </a:prstGeom>
          </p:spPr>
        </p:pic>
        <p:pic>
          <p:nvPicPr>
            <p:cNvPr id="9" name="Attēls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50"/>
              <a:ext cx="857250" cy="25781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4853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0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06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Šodien</a:t>
            </a:r>
            <a:r>
              <a:rPr lang="en-US" dirty="0"/>
              <a:t> </a:t>
            </a:r>
            <a:r>
              <a:rPr lang="en-US" dirty="0" err="1"/>
              <a:t>nodarbībā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lv-LV" dirty="0"/>
              <a:t>Veidosi reālas problēmas matemātisku modeli</a:t>
            </a:r>
            <a:endParaRPr lang="en-GB" dirty="0"/>
          </a:p>
          <a:p>
            <a:pPr lvl="0" fontAlgn="base"/>
            <a:r>
              <a:rPr lang="lv-LV" b="1" dirty="0"/>
              <a:t>Izdarīsi pieņēmumus un pamatosi savus lēmumus</a:t>
            </a:r>
            <a:endParaRPr lang="en-GB" dirty="0"/>
          </a:p>
          <a:p>
            <a:r>
              <a:rPr lang="lv-LV" dirty="0"/>
              <a:t>Izvērtēsi savus un grupas biedru rezultātus.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85" y="4528868"/>
            <a:ext cx="2183920" cy="21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7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esi</a:t>
            </a:r>
            <a:r>
              <a:rPr lang="en-US" dirty="0"/>
              <a:t> </a:t>
            </a:r>
            <a:r>
              <a:rPr lang="en-US" dirty="0" err="1"/>
              <a:t>nodaļas</a:t>
            </a:r>
            <a:r>
              <a:rPr lang="en-US" dirty="0"/>
              <a:t> </a:t>
            </a:r>
            <a:r>
              <a:rPr lang="en-US" dirty="0" err="1"/>
              <a:t>vadītājs</a:t>
            </a:r>
            <a:r>
              <a:rPr lang="en-US" dirty="0"/>
              <a:t> </a:t>
            </a:r>
            <a:r>
              <a:rPr lang="en-US" dirty="0" err="1"/>
              <a:t>kādā</a:t>
            </a:r>
            <a:r>
              <a:rPr lang="en-US" dirty="0"/>
              <a:t> ASV </a:t>
            </a:r>
            <a:r>
              <a:rPr lang="en-US" dirty="0" err="1"/>
              <a:t>uzņēmumā</a:t>
            </a:r>
            <a:r>
              <a:rPr lang="mr-IN" dirty="0"/>
              <a:t>…</a:t>
            </a:r>
            <a:endParaRPr lang="lv-LV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Ir saņemts e-pasts no priekšnieka.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85" y="4528868"/>
            <a:ext cx="2183920" cy="21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2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saņemts</a:t>
            </a:r>
            <a:r>
              <a:rPr lang="en-US" dirty="0"/>
              <a:t> e-pasts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6629"/>
            <a:ext cx="10515600" cy="47707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85" y="4528868"/>
            <a:ext cx="2183920" cy="21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1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360" y="942340"/>
            <a:ext cx="6649720" cy="444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85" y="4528868"/>
            <a:ext cx="2183920" cy="21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8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tālāk</a:t>
            </a:r>
            <a:r>
              <a:rPr lang="en-US" dirty="0"/>
              <a:t>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Kāda</a:t>
            </a:r>
            <a:r>
              <a:rPr lang="en-US" dirty="0"/>
              <a:t> </a:t>
            </a:r>
            <a:r>
              <a:rPr lang="en-US" dirty="0" err="1"/>
              <a:t>informācija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dota</a:t>
            </a:r>
            <a:r>
              <a:rPr lang="en-US" dirty="0"/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Kāda</a:t>
            </a:r>
            <a:r>
              <a:rPr lang="en-US" dirty="0"/>
              <a:t> </a:t>
            </a:r>
            <a:r>
              <a:rPr lang="en-US" dirty="0" err="1"/>
              <a:t>informācija</a:t>
            </a:r>
            <a:r>
              <a:rPr lang="en-US" dirty="0"/>
              <a:t> </a:t>
            </a:r>
            <a:r>
              <a:rPr lang="en-US" dirty="0" err="1"/>
              <a:t>vēl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nepieciešama</a:t>
            </a:r>
            <a:r>
              <a:rPr lang="en-US" dirty="0"/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iegūsi</a:t>
            </a:r>
            <a:r>
              <a:rPr lang="en-US" dirty="0"/>
              <a:t> </a:t>
            </a:r>
            <a:r>
              <a:rPr lang="en-US" dirty="0" err="1"/>
              <a:t>informāciju</a:t>
            </a:r>
            <a:r>
              <a:rPr lang="en-US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85" y="4528868"/>
            <a:ext cx="2183920" cy="21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5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1" y="584200"/>
            <a:ext cx="11362897" cy="568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85" y="4528868"/>
            <a:ext cx="2183920" cy="21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72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65</Words>
  <Application>Microsoft Macintosh PowerPoint</Application>
  <PresentationFormat>Widescreen</PresentationFormat>
  <Paragraphs>19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Mangal</vt:lpstr>
      <vt:lpstr>Office Theme</vt:lpstr>
      <vt:lpstr>PowerPoint Presentation</vt:lpstr>
      <vt:lpstr>Kavētāju problēma</vt:lpstr>
      <vt:lpstr>PowerPoint Presentation</vt:lpstr>
      <vt:lpstr>Šodien nodarbībā</vt:lpstr>
      <vt:lpstr>PowerPoint Presentation</vt:lpstr>
      <vt:lpstr>Ir saņemts e-pasts</vt:lpstr>
      <vt:lpstr>PowerPoint Presentation</vt:lpstr>
      <vt:lpstr>Ko tālāk?</vt:lpstr>
      <vt:lpstr>PowerPoint Presentation</vt:lpstr>
      <vt:lpstr>PowerPoint Presentation</vt:lpstr>
      <vt:lpstr>Uzdevums</vt:lpstr>
      <vt:lpstr>Piemērs no kādas viesnīcas 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Mikīte</dc:creator>
  <cp:lastModifiedBy>Marta Mikīte</cp:lastModifiedBy>
  <cp:revision>11</cp:revision>
  <dcterms:created xsi:type="dcterms:W3CDTF">2019-11-18T12:15:29Z</dcterms:created>
  <dcterms:modified xsi:type="dcterms:W3CDTF">2020-06-18T14:37:38Z</dcterms:modified>
</cp:coreProperties>
</file>